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7" r:id="rId3"/>
  </p:sldIdLst>
  <p:sldSz cx="6858000" cy="11887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A2D6"/>
    <a:srgbClr val="7EBB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58"/>
  </p:normalViewPr>
  <p:slideViewPr>
    <p:cSldViewPr snapToGrid="0">
      <p:cViewPr>
        <p:scale>
          <a:sx n="100" d="100"/>
          <a:sy n="100" d="100"/>
        </p:scale>
        <p:origin x="2962" y="-209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AB91CC-329B-1E45-9415-929B53AC6EDE}" type="datetimeFigureOut">
              <a:rPr lang="en-US" smtClean="0"/>
            </a:fld>
            <a:endParaRPr lang="en-US"/>
          </a:p>
        </p:txBody>
      </p:sp>
      <p:sp>
        <p:nvSpPr>
          <p:cNvPr id="4" name="Slide Image Placeholder 3"/>
          <p:cNvSpPr>
            <a:spLocks noGrp="1" noRot="1" noChangeAspect="1"/>
          </p:cNvSpPr>
          <p:nvPr>
            <p:ph type="sldImg" idx="2"/>
          </p:nvPr>
        </p:nvSpPr>
        <p:spPr>
          <a:xfrm>
            <a:off x="2538413" y="1143000"/>
            <a:ext cx="17811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3FEBBF-F866-B448-AB6F-705C555A145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38413" y="1143000"/>
            <a:ext cx="17811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3FEBBF-F866-B448-AB6F-705C555A1454}"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45433"/>
            <a:ext cx="5829300" cy="4138506"/>
          </a:xfrm>
        </p:spPr>
        <p:txBody>
          <a:bodyPr anchor="b"/>
          <a:lstStyle>
            <a:lvl1pPr algn="ctr">
              <a:defRPr sz="3855"/>
            </a:lvl1pPr>
          </a:lstStyle>
          <a:p>
            <a:r>
              <a:rPr lang="en-US"/>
              <a:t>Click to edit Master title style</a:t>
            </a:r>
            <a:endParaRPr lang="en-US" dirty="0"/>
          </a:p>
        </p:txBody>
      </p:sp>
      <p:sp>
        <p:nvSpPr>
          <p:cNvPr id="3" name="Subtitle 2"/>
          <p:cNvSpPr>
            <a:spLocks noGrp="1"/>
          </p:cNvSpPr>
          <p:nvPr>
            <p:ph type="subTitle" idx="1"/>
          </p:nvPr>
        </p:nvSpPr>
        <p:spPr>
          <a:xfrm>
            <a:off x="857250" y="6243534"/>
            <a:ext cx="5143500" cy="2869988"/>
          </a:xfrm>
        </p:spPr>
        <p:txBody>
          <a:bodyPr/>
          <a:lstStyle>
            <a:lvl1pPr marL="0" indent="0" algn="ctr">
              <a:buNone/>
              <a:defRPr sz="1540"/>
            </a:lvl1pPr>
            <a:lvl2pPr marL="293370" indent="0" algn="ctr">
              <a:buNone/>
              <a:defRPr sz="1285"/>
            </a:lvl2pPr>
            <a:lvl3pPr marL="587375" indent="0" algn="ctr">
              <a:buNone/>
              <a:defRPr sz="1155"/>
            </a:lvl3pPr>
            <a:lvl4pPr marL="880745" indent="0" algn="ctr">
              <a:buNone/>
              <a:defRPr sz="1030"/>
            </a:lvl4pPr>
            <a:lvl5pPr marL="1174115" indent="0" algn="ctr">
              <a:buNone/>
              <a:defRPr sz="1030"/>
            </a:lvl5pPr>
            <a:lvl6pPr marL="1468120" indent="0" algn="ctr">
              <a:buNone/>
              <a:defRPr sz="1030"/>
            </a:lvl6pPr>
            <a:lvl7pPr marL="1761490" indent="0" algn="ctr">
              <a:buNone/>
              <a:defRPr sz="1030"/>
            </a:lvl7pPr>
            <a:lvl8pPr marL="2054860" indent="0" algn="ctr">
              <a:buNone/>
              <a:defRPr sz="1030"/>
            </a:lvl8pPr>
            <a:lvl9pPr marL="2348230" indent="0" algn="ctr">
              <a:buNone/>
              <a:defRPr sz="103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C988C75-C434-4E4B-AD98-BCE0F6F5290D}"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0C988C75-C434-4E4B-AD98-BCE0F6F5290D}"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32886"/>
            <a:ext cx="1478756" cy="1007385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32886"/>
            <a:ext cx="4350544" cy="10073852"/>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0C988C75-C434-4E4B-AD98-BCE0F6F5290D}"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0C988C75-C434-4E4B-AD98-BCE0F6F5290D}"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23" y="2963551"/>
            <a:ext cx="5915025" cy="4944743"/>
          </a:xfrm>
        </p:spPr>
        <p:txBody>
          <a:bodyPr anchor="b"/>
          <a:lstStyle>
            <a:lvl1pPr>
              <a:defRPr sz="3855"/>
            </a:lvl1pPr>
          </a:lstStyle>
          <a:p>
            <a:r>
              <a:rPr lang="en-US"/>
              <a:t>Click to edit Master title style</a:t>
            </a:r>
            <a:endParaRPr lang="en-US" dirty="0"/>
          </a:p>
        </p:txBody>
      </p:sp>
      <p:sp>
        <p:nvSpPr>
          <p:cNvPr id="3" name="Text Placeholder 2"/>
          <p:cNvSpPr>
            <a:spLocks noGrp="1"/>
          </p:cNvSpPr>
          <p:nvPr>
            <p:ph type="body" idx="1"/>
          </p:nvPr>
        </p:nvSpPr>
        <p:spPr>
          <a:xfrm>
            <a:off x="467923" y="7955075"/>
            <a:ext cx="5915025" cy="2600324"/>
          </a:xfrm>
        </p:spPr>
        <p:txBody>
          <a:bodyPr/>
          <a:lstStyle>
            <a:lvl1pPr marL="0" indent="0">
              <a:buNone/>
              <a:defRPr sz="1540">
                <a:solidFill>
                  <a:schemeClr val="tx1">
                    <a:tint val="82000"/>
                  </a:schemeClr>
                </a:solidFill>
              </a:defRPr>
            </a:lvl1pPr>
            <a:lvl2pPr marL="293370" indent="0">
              <a:buNone/>
              <a:defRPr sz="1285">
                <a:solidFill>
                  <a:schemeClr val="tx1">
                    <a:tint val="82000"/>
                  </a:schemeClr>
                </a:solidFill>
              </a:defRPr>
            </a:lvl2pPr>
            <a:lvl3pPr marL="587375" indent="0">
              <a:buNone/>
              <a:defRPr sz="1155">
                <a:solidFill>
                  <a:schemeClr val="tx1">
                    <a:tint val="82000"/>
                  </a:schemeClr>
                </a:solidFill>
              </a:defRPr>
            </a:lvl3pPr>
            <a:lvl4pPr marL="880745" indent="0">
              <a:buNone/>
              <a:defRPr sz="1030">
                <a:solidFill>
                  <a:schemeClr val="tx1">
                    <a:tint val="82000"/>
                  </a:schemeClr>
                </a:solidFill>
              </a:defRPr>
            </a:lvl4pPr>
            <a:lvl5pPr marL="1174115" indent="0">
              <a:buNone/>
              <a:defRPr sz="1030">
                <a:solidFill>
                  <a:schemeClr val="tx1">
                    <a:tint val="82000"/>
                  </a:schemeClr>
                </a:solidFill>
              </a:defRPr>
            </a:lvl5pPr>
            <a:lvl6pPr marL="1468120" indent="0">
              <a:buNone/>
              <a:defRPr sz="1030">
                <a:solidFill>
                  <a:schemeClr val="tx1">
                    <a:tint val="82000"/>
                  </a:schemeClr>
                </a:solidFill>
              </a:defRPr>
            </a:lvl6pPr>
            <a:lvl7pPr marL="1761490" indent="0">
              <a:buNone/>
              <a:defRPr sz="1030">
                <a:solidFill>
                  <a:schemeClr val="tx1">
                    <a:tint val="82000"/>
                  </a:schemeClr>
                </a:solidFill>
              </a:defRPr>
            </a:lvl7pPr>
            <a:lvl8pPr marL="2054860" indent="0">
              <a:buNone/>
              <a:defRPr sz="1030">
                <a:solidFill>
                  <a:schemeClr val="tx1">
                    <a:tint val="82000"/>
                  </a:schemeClr>
                </a:solidFill>
              </a:defRPr>
            </a:lvl8pPr>
            <a:lvl9pPr marL="2348230" indent="0">
              <a:buNone/>
              <a:defRPr sz="1030">
                <a:solidFill>
                  <a:schemeClr val="tx1">
                    <a:tint val="82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0C988C75-C434-4E4B-AD98-BCE0F6F5290D}"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164418"/>
            <a:ext cx="2914650" cy="7542320"/>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3471863" y="3164418"/>
            <a:ext cx="2914650" cy="7542320"/>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0C988C75-C434-4E4B-AD98-BCE0F6F5290D}"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6" y="632888"/>
            <a:ext cx="5915025" cy="229764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14019"/>
            <a:ext cx="2901255" cy="1428113"/>
          </a:xfrm>
        </p:spPr>
        <p:txBody>
          <a:bodyPr anchor="b"/>
          <a:lstStyle>
            <a:lvl1pPr marL="0" indent="0">
              <a:buNone/>
              <a:defRPr sz="1540" b="1"/>
            </a:lvl1pPr>
            <a:lvl2pPr marL="293370" indent="0">
              <a:buNone/>
              <a:defRPr sz="1285" b="1"/>
            </a:lvl2pPr>
            <a:lvl3pPr marL="587375" indent="0">
              <a:buNone/>
              <a:defRPr sz="1155" b="1"/>
            </a:lvl3pPr>
            <a:lvl4pPr marL="880745" indent="0">
              <a:buNone/>
              <a:defRPr sz="1030" b="1"/>
            </a:lvl4pPr>
            <a:lvl5pPr marL="1174115" indent="0">
              <a:buNone/>
              <a:defRPr sz="1030" b="1"/>
            </a:lvl5pPr>
            <a:lvl6pPr marL="1468120" indent="0">
              <a:buNone/>
              <a:defRPr sz="1030" b="1"/>
            </a:lvl6pPr>
            <a:lvl7pPr marL="1761490" indent="0">
              <a:buNone/>
              <a:defRPr sz="1030" b="1"/>
            </a:lvl7pPr>
            <a:lvl8pPr marL="2054860" indent="0">
              <a:buNone/>
              <a:defRPr sz="1030" b="1"/>
            </a:lvl8pPr>
            <a:lvl9pPr marL="2348230" indent="0">
              <a:buNone/>
              <a:defRPr sz="1030" b="1"/>
            </a:lvl9pPr>
          </a:lstStyle>
          <a:p>
            <a:pPr lvl="0"/>
            <a:r>
              <a:rPr lang="en-US"/>
              <a:t>Click to edit Master text styles</a:t>
            </a:r>
            <a:endParaRPr lang="en-US"/>
          </a:p>
        </p:txBody>
      </p:sp>
      <p:sp>
        <p:nvSpPr>
          <p:cNvPr id="4" name="Content Placeholder 3"/>
          <p:cNvSpPr>
            <a:spLocks noGrp="1"/>
          </p:cNvSpPr>
          <p:nvPr>
            <p:ph sz="half" idx="2"/>
          </p:nvPr>
        </p:nvSpPr>
        <p:spPr>
          <a:xfrm>
            <a:off x="472381" y="4342131"/>
            <a:ext cx="2901255" cy="6386619"/>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3471870" y="2914019"/>
            <a:ext cx="2915543" cy="1428113"/>
          </a:xfrm>
        </p:spPr>
        <p:txBody>
          <a:bodyPr anchor="b"/>
          <a:lstStyle>
            <a:lvl1pPr marL="0" indent="0">
              <a:buNone/>
              <a:defRPr sz="1540" b="1"/>
            </a:lvl1pPr>
            <a:lvl2pPr marL="293370" indent="0">
              <a:buNone/>
              <a:defRPr sz="1285" b="1"/>
            </a:lvl2pPr>
            <a:lvl3pPr marL="587375" indent="0">
              <a:buNone/>
              <a:defRPr sz="1155" b="1"/>
            </a:lvl3pPr>
            <a:lvl4pPr marL="880745" indent="0">
              <a:buNone/>
              <a:defRPr sz="1030" b="1"/>
            </a:lvl4pPr>
            <a:lvl5pPr marL="1174115" indent="0">
              <a:buNone/>
              <a:defRPr sz="1030" b="1"/>
            </a:lvl5pPr>
            <a:lvl6pPr marL="1468120" indent="0">
              <a:buNone/>
              <a:defRPr sz="1030" b="1"/>
            </a:lvl6pPr>
            <a:lvl7pPr marL="1761490" indent="0">
              <a:buNone/>
              <a:defRPr sz="1030" b="1"/>
            </a:lvl7pPr>
            <a:lvl8pPr marL="2054860" indent="0">
              <a:buNone/>
              <a:defRPr sz="1030" b="1"/>
            </a:lvl8pPr>
            <a:lvl9pPr marL="2348230" indent="0">
              <a:buNone/>
              <a:defRPr sz="1030" b="1"/>
            </a:lvl9pPr>
          </a:lstStyle>
          <a:p>
            <a:pPr lvl="0"/>
            <a:r>
              <a:rPr lang="en-US"/>
              <a:t>Click to edit Master text styles</a:t>
            </a:r>
            <a:endParaRPr lang="en-US"/>
          </a:p>
        </p:txBody>
      </p:sp>
      <p:sp>
        <p:nvSpPr>
          <p:cNvPr id="6" name="Content Placeholder 5"/>
          <p:cNvSpPr>
            <a:spLocks noGrp="1"/>
          </p:cNvSpPr>
          <p:nvPr>
            <p:ph sz="quarter" idx="4"/>
          </p:nvPr>
        </p:nvSpPr>
        <p:spPr>
          <a:xfrm>
            <a:off x="3471870" y="4342131"/>
            <a:ext cx="2915543" cy="6386619"/>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0C988C75-C434-4E4B-AD98-BCE0F6F5290D}"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988C75-C434-4E4B-AD98-BCE0F6F5290D}"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988C75-C434-4E4B-AD98-BCE0F6F5290D}"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792480"/>
            <a:ext cx="2211884" cy="2773680"/>
          </a:xfrm>
        </p:spPr>
        <p:txBody>
          <a:bodyPr anchor="b"/>
          <a:lstStyle>
            <a:lvl1pPr>
              <a:defRPr sz="2055"/>
            </a:lvl1pPr>
          </a:lstStyle>
          <a:p>
            <a:r>
              <a:rPr lang="en-US"/>
              <a:t>Click to edit Master title style</a:t>
            </a:r>
            <a:endParaRPr lang="en-US" dirty="0"/>
          </a:p>
        </p:txBody>
      </p:sp>
      <p:sp>
        <p:nvSpPr>
          <p:cNvPr id="3" name="Content Placeholder 2"/>
          <p:cNvSpPr>
            <a:spLocks noGrp="1"/>
          </p:cNvSpPr>
          <p:nvPr>
            <p:ph idx="1"/>
          </p:nvPr>
        </p:nvSpPr>
        <p:spPr>
          <a:xfrm>
            <a:off x="2915550" y="1711541"/>
            <a:ext cx="3471863" cy="8447615"/>
          </a:xfrm>
        </p:spPr>
        <p:txBody>
          <a:bodyPr/>
          <a:lstStyle>
            <a:lvl1pPr>
              <a:defRPr sz="2055"/>
            </a:lvl1pPr>
            <a:lvl2pPr>
              <a:defRPr sz="1800"/>
            </a:lvl2pPr>
            <a:lvl3pPr>
              <a:defRPr sz="1540"/>
            </a:lvl3pPr>
            <a:lvl4pPr>
              <a:defRPr sz="1285"/>
            </a:lvl4pPr>
            <a:lvl5pPr>
              <a:defRPr sz="1285"/>
            </a:lvl5pPr>
            <a:lvl6pPr>
              <a:defRPr sz="1285"/>
            </a:lvl6pPr>
            <a:lvl7pPr>
              <a:defRPr sz="1285"/>
            </a:lvl7pPr>
            <a:lvl8pPr>
              <a:defRPr sz="1285"/>
            </a:lvl8pPr>
            <a:lvl9pPr>
              <a:defRPr sz="128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472381" y="3566162"/>
            <a:ext cx="2211884" cy="6606752"/>
          </a:xfrm>
        </p:spPr>
        <p:txBody>
          <a:bodyPr/>
          <a:lstStyle>
            <a:lvl1pPr marL="0" indent="0">
              <a:buNone/>
              <a:defRPr sz="1030"/>
            </a:lvl1pPr>
            <a:lvl2pPr marL="293370" indent="0">
              <a:buNone/>
              <a:defRPr sz="900"/>
            </a:lvl2pPr>
            <a:lvl3pPr marL="587375" indent="0">
              <a:buNone/>
              <a:defRPr sz="770"/>
            </a:lvl3pPr>
            <a:lvl4pPr marL="880745" indent="0">
              <a:buNone/>
              <a:defRPr sz="640"/>
            </a:lvl4pPr>
            <a:lvl5pPr marL="1174115" indent="0">
              <a:buNone/>
              <a:defRPr sz="640"/>
            </a:lvl5pPr>
            <a:lvl6pPr marL="1468120" indent="0">
              <a:buNone/>
              <a:defRPr sz="640"/>
            </a:lvl6pPr>
            <a:lvl7pPr marL="1761490" indent="0">
              <a:buNone/>
              <a:defRPr sz="640"/>
            </a:lvl7pPr>
            <a:lvl8pPr marL="2054860" indent="0">
              <a:buNone/>
              <a:defRPr sz="640"/>
            </a:lvl8pPr>
            <a:lvl9pPr marL="2348230" indent="0">
              <a:buNone/>
              <a:defRPr sz="64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0C988C75-C434-4E4B-AD98-BCE0F6F5290D}"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792480"/>
            <a:ext cx="2211884" cy="2773680"/>
          </a:xfrm>
        </p:spPr>
        <p:txBody>
          <a:bodyPr anchor="b"/>
          <a:lstStyle>
            <a:lvl1pPr>
              <a:defRPr sz="2055"/>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50" y="1711541"/>
            <a:ext cx="3471863" cy="8447615"/>
          </a:xfrm>
        </p:spPr>
        <p:txBody>
          <a:bodyPr anchor="t"/>
          <a:lstStyle>
            <a:lvl1pPr marL="0" indent="0">
              <a:buNone/>
              <a:defRPr sz="2055"/>
            </a:lvl1pPr>
            <a:lvl2pPr marL="293370" indent="0">
              <a:buNone/>
              <a:defRPr sz="1800"/>
            </a:lvl2pPr>
            <a:lvl3pPr marL="587375" indent="0">
              <a:buNone/>
              <a:defRPr sz="1540"/>
            </a:lvl3pPr>
            <a:lvl4pPr marL="880745" indent="0">
              <a:buNone/>
              <a:defRPr sz="1285"/>
            </a:lvl4pPr>
            <a:lvl5pPr marL="1174115" indent="0">
              <a:buNone/>
              <a:defRPr sz="1285"/>
            </a:lvl5pPr>
            <a:lvl6pPr marL="1468120" indent="0">
              <a:buNone/>
              <a:defRPr sz="1285"/>
            </a:lvl6pPr>
            <a:lvl7pPr marL="1761490" indent="0">
              <a:buNone/>
              <a:defRPr sz="1285"/>
            </a:lvl7pPr>
            <a:lvl8pPr marL="2054860" indent="0">
              <a:buNone/>
              <a:defRPr sz="1285"/>
            </a:lvl8pPr>
            <a:lvl9pPr marL="2348230" indent="0">
              <a:buNone/>
              <a:defRPr sz="1285"/>
            </a:lvl9pPr>
          </a:lstStyle>
          <a:p>
            <a:r>
              <a:rPr lang="en-US"/>
              <a:t>Click icon to add picture</a:t>
            </a:r>
            <a:endParaRPr lang="en-US" dirty="0"/>
          </a:p>
        </p:txBody>
      </p:sp>
      <p:sp>
        <p:nvSpPr>
          <p:cNvPr id="4" name="Text Placeholder 3"/>
          <p:cNvSpPr>
            <a:spLocks noGrp="1"/>
          </p:cNvSpPr>
          <p:nvPr>
            <p:ph type="body" sz="half" idx="2"/>
          </p:nvPr>
        </p:nvSpPr>
        <p:spPr>
          <a:xfrm>
            <a:off x="472381" y="3566162"/>
            <a:ext cx="2211884" cy="6606752"/>
          </a:xfrm>
        </p:spPr>
        <p:txBody>
          <a:bodyPr/>
          <a:lstStyle>
            <a:lvl1pPr marL="0" indent="0">
              <a:buNone/>
              <a:defRPr sz="1030"/>
            </a:lvl1pPr>
            <a:lvl2pPr marL="293370" indent="0">
              <a:buNone/>
              <a:defRPr sz="900"/>
            </a:lvl2pPr>
            <a:lvl3pPr marL="587375" indent="0">
              <a:buNone/>
              <a:defRPr sz="770"/>
            </a:lvl3pPr>
            <a:lvl4pPr marL="880745" indent="0">
              <a:buNone/>
              <a:defRPr sz="640"/>
            </a:lvl4pPr>
            <a:lvl5pPr marL="1174115" indent="0">
              <a:buNone/>
              <a:defRPr sz="640"/>
            </a:lvl5pPr>
            <a:lvl6pPr marL="1468120" indent="0">
              <a:buNone/>
              <a:defRPr sz="640"/>
            </a:lvl6pPr>
            <a:lvl7pPr marL="1761490" indent="0">
              <a:buNone/>
              <a:defRPr sz="640"/>
            </a:lvl7pPr>
            <a:lvl8pPr marL="2054860" indent="0">
              <a:buNone/>
              <a:defRPr sz="640"/>
            </a:lvl8pPr>
            <a:lvl9pPr marL="2348230" indent="0">
              <a:buNone/>
              <a:defRPr sz="64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0C988C75-C434-4E4B-AD98-BCE0F6F5290D}"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CFD2F7-DC88-C340-83B6-078967EC116A}"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91" y="632888"/>
            <a:ext cx="5915025" cy="229764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91" y="3164418"/>
            <a:ext cx="5915025" cy="7542320"/>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471487" y="11017678"/>
            <a:ext cx="1543050" cy="632884"/>
          </a:xfrm>
          <a:prstGeom prst="rect">
            <a:avLst/>
          </a:prstGeom>
        </p:spPr>
        <p:txBody>
          <a:bodyPr vert="horz" lIns="91440" tIns="45720" rIns="91440" bIns="45720" rtlCol="0" anchor="ctr"/>
          <a:lstStyle>
            <a:lvl1pPr algn="l">
              <a:defRPr sz="770">
                <a:solidFill>
                  <a:schemeClr val="tx1">
                    <a:tint val="82000"/>
                  </a:schemeClr>
                </a:solidFill>
              </a:defRPr>
            </a:lvl1pPr>
          </a:lstStyle>
          <a:p>
            <a:fld id="{0C988C75-C434-4E4B-AD98-BCE0F6F5290D}" type="datetimeFigureOut">
              <a:rPr lang="en-US" smtClean="0"/>
            </a:fld>
            <a:endParaRPr lang="en-US"/>
          </a:p>
        </p:txBody>
      </p:sp>
      <p:sp>
        <p:nvSpPr>
          <p:cNvPr id="5" name="Footer Placeholder 4"/>
          <p:cNvSpPr>
            <a:spLocks noGrp="1"/>
          </p:cNvSpPr>
          <p:nvPr>
            <p:ph type="ftr" sz="quarter" idx="3"/>
          </p:nvPr>
        </p:nvSpPr>
        <p:spPr>
          <a:xfrm>
            <a:off x="2271716" y="11017678"/>
            <a:ext cx="2314575" cy="632884"/>
          </a:xfrm>
          <a:prstGeom prst="rect">
            <a:avLst/>
          </a:prstGeom>
        </p:spPr>
        <p:txBody>
          <a:bodyPr vert="horz" lIns="91440" tIns="45720" rIns="91440" bIns="45720" rtlCol="0" anchor="ctr"/>
          <a:lstStyle>
            <a:lvl1pPr algn="ctr">
              <a:defRPr sz="77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11017678"/>
            <a:ext cx="1543050" cy="632884"/>
          </a:xfrm>
          <a:prstGeom prst="rect">
            <a:avLst/>
          </a:prstGeom>
        </p:spPr>
        <p:txBody>
          <a:bodyPr vert="horz" lIns="91440" tIns="45720" rIns="91440" bIns="45720" rtlCol="0" anchor="ctr"/>
          <a:lstStyle>
            <a:lvl1pPr algn="r">
              <a:defRPr sz="770">
                <a:solidFill>
                  <a:schemeClr val="tx1">
                    <a:tint val="82000"/>
                  </a:schemeClr>
                </a:solidFill>
              </a:defRPr>
            </a:lvl1pPr>
          </a:lstStyle>
          <a:p>
            <a:fld id="{84CFD2F7-DC88-C340-83B6-078967EC116A}" type="slidenum">
              <a:rPr lang="en-US" smtClean="0"/>
            </a:fld>
            <a:endParaRPr lang="en-US"/>
          </a:p>
        </p:txBody>
      </p:sp>
      <p:sp>
        <p:nvSpPr>
          <p:cNvPr id="7" name="MSIPCMContentMarking" descr="{&quot;HashCode&quot;:1503687135,&quot;Placement&quot;:&quot;Header&quot;}"/>
          <p:cNvSpPr txBox="1"/>
          <p:nvPr userDrawn="1"/>
        </p:nvSpPr>
        <p:spPr>
          <a:xfrm>
            <a:off x="0" y="0"/>
            <a:ext cx="260732" cy="399390"/>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Arial" panose="020B0704020202020204" pitchFamily="34" charset="0"/>
              </a:rPr>
              <a:t>
 </a:t>
            </a:r>
            <a:endParaRPr lang="en-US" sz="1000">
              <a:solidFill>
                <a:srgbClr val="000000"/>
              </a:solidFill>
              <a:latin typeface="Arial" panose="020B0704020202020204" pitchFamily="34" charset="0"/>
            </a:endParaRPr>
          </a:p>
        </p:txBody>
      </p:sp>
      <p:sp>
        <p:nvSpPr>
          <p:cNvPr id="8" name="MSIPCMContentMarking" descr="{&quot;HashCode&quot;:-1230239927,&quot;Placement&quot;:&quot;Footer&quot;}"/>
          <p:cNvSpPr txBox="1"/>
          <p:nvPr userDrawn="1"/>
        </p:nvSpPr>
        <p:spPr>
          <a:xfrm>
            <a:off x="0" y="11638002"/>
            <a:ext cx="2485381" cy="249198"/>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Arial" panose="020B0704020202020204" pitchFamily="34" charset="0"/>
              </a:rPr>
              <a:t>Saudi Aramco: Company General Use</a:t>
            </a:r>
            <a:endParaRPr lang="en-US" sz="1000">
              <a:solidFill>
                <a:srgbClr val="000000"/>
              </a:solidFill>
              <a:latin typeface="Arial" panose="020B07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587375" rtl="0" eaLnBrk="1" latinLnBrk="0" hangingPunct="1">
        <a:lnSpc>
          <a:spcPct val="90000"/>
        </a:lnSpc>
        <a:spcBef>
          <a:spcPct val="0"/>
        </a:spcBef>
        <a:buNone/>
        <a:defRPr sz="2825" kern="1200">
          <a:solidFill>
            <a:schemeClr val="tx1"/>
          </a:solidFill>
          <a:latin typeface="+mj-lt"/>
          <a:ea typeface="+mj-ea"/>
          <a:cs typeface="+mj-cs"/>
        </a:defRPr>
      </a:lvl1pPr>
    </p:titleStyle>
    <p:bodyStyle>
      <a:lvl1pPr marL="146685" indent="-146685" algn="l" defTabSz="587375" rtl="0" eaLnBrk="1" latinLnBrk="0" hangingPunct="1">
        <a:lnSpc>
          <a:spcPct val="90000"/>
        </a:lnSpc>
        <a:spcBef>
          <a:spcPts val="640"/>
        </a:spcBef>
        <a:buFont typeface="Arial" panose="020B0704020202020204" pitchFamily="34" charset="0"/>
        <a:buChar char="•"/>
        <a:defRPr sz="1800" kern="1200">
          <a:solidFill>
            <a:schemeClr val="tx1"/>
          </a:solidFill>
          <a:latin typeface="+mn-lt"/>
          <a:ea typeface="+mn-ea"/>
          <a:cs typeface="+mn-cs"/>
        </a:defRPr>
      </a:lvl1pPr>
      <a:lvl2pPr marL="440055" indent="-146685" algn="l" defTabSz="587375" rtl="0" eaLnBrk="1" latinLnBrk="0" hangingPunct="1">
        <a:lnSpc>
          <a:spcPct val="90000"/>
        </a:lnSpc>
        <a:spcBef>
          <a:spcPts val="320"/>
        </a:spcBef>
        <a:buFont typeface="Arial" panose="020B0704020202020204" pitchFamily="34" charset="0"/>
        <a:buChar char="•"/>
        <a:defRPr sz="1540" kern="1200">
          <a:solidFill>
            <a:schemeClr val="tx1"/>
          </a:solidFill>
          <a:latin typeface="+mn-lt"/>
          <a:ea typeface="+mn-ea"/>
          <a:cs typeface="+mn-cs"/>
        </a:defRPr>
      </a:lvl2pPr>
      <a:lvl3pPr marL="734060" indent="-146685" algn="l" defTabSz="587375" rtl="0" eaLnBrk="1" latinLnBrk="0" hangingPunct="1">
        <a:lnSpc>
          <a:spcPct val="90000"/>
        </a:lnSpc>
        <a:spcBef>
          <a:spcPts val="320"/>
        </a:spcBef>
        <a:buFont typeface="Arial" panose="020B0704020202020204" pitchFamily="34" charset="0"/>
        <a:buChar char="•"/>
        <a:defRPr sz="1285" kern="1200">
          <a:solidFill>
            <a:schemeClr val="tx1"/>
          </a:solidFill>
          <a:latin typeface="+mn-lt"/>
          <a:ea typeface="+mn-ea"/>
          <a:cs typeface="+mn-cs"/>
        </a:defRPr>
      </a:lvl3pPr>
      <a:lvl4pPr marL="1027430" indent="-146685" algn="l" defTabSz="587375" rtl="0" eaLnBrk="1" latinLnBrk="0" hangingPunct="1">
        <a:lnSpc>
          <a:spcPct val="90000"/>
        </a:lnSpc>
        <a:spcBef>
          <a:spcPts val="320"/>
        </a:spcBef>
        <a:buFont typeface="Arial" panose="020B0704020202020204" pitchFamily="34" charset="0"/>
        <a:buChar char="•"/>
        <a:defRPr sz="1155" kern="1200">
          <a:solidFill>
            <a:schemeClr val="tx1"/>
          </a:solidFill>
          <a:latin typeface="+mn-lt"/>
          <a:ea typeface="+mn-ea"/>
          <a:cs typeface="+mn-cs"/>
        </a:defRPr>
      </a:lvl4pPr>
      <a:lvl5pPr marL="1320800" indent="-146685" algn="l" defTabSz="587375" rtl="0" eaLnBrk="1" latinLnBrk="0" hangingPunct="1">
        <a:lnSpc>
          <a:spcPct val="90000"/>
        </a:lnSpc>
        <a:spcBef>
          <a:spcPts val="320"/>
        </a:spcBef>
        <a:buFont typeface="Arial" panose="020B0704020202020204" pitchFamily="34" charset="0"/>
        <a:buChar char="•"/>
        <a:defRPr sz="1155" kern="1200">
          <a:solidFill>
            <a:schemeClr val="tx1"/>
          </a:solidFill>
          <a:latin typeface="+mn-lt"/>
          <a:ea typeface="+mn-ea"/>
          <a:cs typeface="+mn-cs"/>
        </a:defRPr>
      </a:lvl5pPr>
      <a:lvl6pPr marL="1614805" indent="-146685" algn="l" defTabSz="587375" rtl="0" eaLnBrk="1" latinLnBrk="0" hangingPunct="1">
        <a:lnSpc>
          <a:spcPct val="90000"/>
        </a:lnSpc>
        <a:spcBef>
          <a:spcPts val="320"/>
        </a:spcBef>
        <a:buFont typeface="Arial" panose="020B0704020202020204" pitchFamily="34" charset="0"/>
        <a:buChar char="•"/>
        <a:defRPr sz="1155" kern="1200">
          <a:solidFill>
            <a:schemeClr val="tx1"/>
          </a:solidFill>
          <a:latin typeface="+mn-lt"/>
          <a:ea typeface="+mn-ea"/>
          <a:cs typeface="+mn-cs"/>
        </a:defRPr>
      </a:lvl6pPr>
      <a:lvl7pPr marL="1908175" indent="-146685" algn="l" defTabSz="587375" rtl="0" eaLnBrk="1" latinLnBrk="0" hangingPunct="1">
        <a:lnSpc>
          <a:spcPct val="90000"/>
        </a:lnSpc>
        <a:spcBef>
          <a:spcPts val="320"/>
        </a:spcBef>
        <a:buFont typeface="Arial" panose="020B0704020202020204" pitchFamily="34" charset="0"/>
        <a:buChar char="•"/>
        <a:defRPr sz="1155" kern="1200">
          <a:solidFill>
            <a:schemeClr val="tx1"/>
          </a:solidFill>
          <a:latin typeface="+mn-lt"/>
          <a:ea typeface="+mn-ea"/>
          <a:cs typeface="+mn-cs"/>
        </a:defRPr>
      </a:lvl7pPr>
      <a:lvl8pPr marL="2201545" indent="-146685" algn="l" defTabSz="587375" rtl="0" eaLnBrk="1" latinLnBrk="0" hangingPunct="1">
        <a:lnSpc>
          <a:spcPct val="90000"/>
        </a:lnSpc>
        <a:spcBef>
          <a:spcPts val="320"/>
        </a:spcBef>
        <a:buFont typeface="Arial" panose="020B0704020202020204" pitchFamily="34" charset="0"/>
        <a:buChar char="•"/>
        <a:defRPr sz="1155" kern="1200">
          <a:solidFill>
            <a:schemeClr val="tx1"/>
          </a:solidFill>
          <a:latin typeface="+mn-lt"/>
          <a:ea typeface="+mn-ea"/>
          <a:cs typeface="+mn-cs"/>
        </a:defRPr>
      </a:lvl8pPr>
      <a:lvl9pPr marL="2495550" indent="-146685" algn="l" defTabSz="587375" rtl="0" eaLnBrk="1" latinLnBrk="0" hangingPunct="1">
        <a:lnSpc>
          <a:spcPct val="90000"/>
        </a:lnSpc>
        <a:spcBef>
          <a:spcPts val="320"/>
        </a:spcBef>
        <a:buFont typeface="Arial" panose="020B0704020202020204" pitchFamily="34" charset="0"/>
        <a:buChar char="•"/>
        <a:defRPr sz="1155" kern="1200">
          <a:solidFill>
            <a:schemeClr val="tx1"/>
          </a:solidFill>
          <a:latin typeface="+mn-lt"/>
          <a:ea typeface="+mn-ea"/>
          <a:cs typeface="+mn-cs"/>
        </a:defRPr>
      </a:lvl9pPr>
    </p:bodyStyle>
    <p:otherStyle>
      <a:defPPr>
        <a:defRPr lang="en-US"/>
      </a:defPPr>
      <a:lvl1pPr marL="0" algn="l" defTabSz="587375" rtl="0" eaLnBrk="1" latinLnBrk="0" hangingPunct="1">
        <a:defRPr sz="1155" kern="1200">
          <a:solidFill>
            <a:schemeClr val="tx1"/>
          </a:solidFill>
          <a:latin typeface="+mn-lt"/>
          <a:ea typeface="+mn-ea"/>
          <a:cs typeface="+mn-cs"/>
        </a:defRPr>
      </a:lvl1pPr>
      <a:lvl2pPr marL="293370" algn="l" defTabSz="587375" rtl="0" eaLnBrk="1" latinLnBrk="0" hangingPunct="1">
        <a:defRPr sz="1155" kern="1200">
          <a:solidFill>
            <a:schemeClr val="tx1"/>
          </a:solidFill>
          <a:latin typeface="+mn-lt"/>
          <a:ea typeface="+mn-ea"/>
          <a:cs typeface="+mn-cs"/>
        </a:defRPr>
      </a:lvl2pPr>
      <a:lvl3pPr marL="587375" algn="l" defTabSz="587375" rtl="0" eaLnBrk="1" latinLnBrk="0" hangingPunct="1">
        <a:defRPr sz="1155" kern="1200">
          <a:solidFill>
            <a:schemeClr val="tx1"/>
          </a:solidFill>
          <a:latin typeface="+mn-lt"/>
          <a:ea typeface="+mn-ea"/>
          <a:cs typeface="+mn-cs"/>
        </a:defRPr>
      </a:lvl3pPr>
      <a:lvl4pPr marL="880745" algn="l" defTabSz="587375" rtl="0" eaLnBrk="1" latinLnBrk="0" hangingPunct="1">
        <a:defRPr sz="1155" kern="1200">
          <a:solidFill>
            <a:schemeClr val="tx1"/>
          </a:solidFill>
          <a:latin typeface="+mn-lt"/>
          <a:ea typeface="+mn-ea"/>
          <a:cs typeface="+mn-cs"/>
        </a:defRPr>
      </a:lvl4pPr>
      <a:lvl5pPr marL="1174115" algn="l" defTabSz="587375" rtl="0" eaLnBrk="1" latinLnBrk="0" hangingPunct="1">
        <a:defRPr sz="1155" kern="1200">
          <a:solidFill>
            <a:schemeClr val="tx1"/>
          </a:solidFill>
          <a:latin typeface="+mn-lt"/>
          <a:ea typeface="+mn-ea"/>
          <a:cs typeface="+mn-cs"/>
        </a:defRPr>
      </a:lvl5pPr>
      <a:lvl6pPr marL="1468120" algn="l" defTabSz="587375" rtl="0" eaLnBrk="1" latinLnBrk="0" hangingPunct="1">
        <a:defRPr sz="1155" kern="1200">
          <a:solidFill>
            <a:schemeClr val="tx1"/>
          </a:solidFill>
          <a:latin typeface="+mn-lt"/>
          <a:ea typeface="+mn-ea"/>
          <a:cs typeface="+mn-cs"/>
        </a:defRPr>
      </a:lvl6pPr>
      <a:lvl7pPr marL="1761490" algn="l" defTabSz="587375" rtl="0" eaLnBrk="1" latinLnBrk="0" hangingPunct="1">
        <a:defRPr sz="1155" kern="1200">
          <a:solidFill>
            <a:schemeClr val="tx1"/>
          </a:solidFill>
          <a:latin typeface="+mn-lt"/>
          <a:ea typeface="+mn-ea"/>
          <a:cs typeface="+mn-cs"/>
        </a:defRPr>
      </a:lvl7pPr>
      <a:lvl8pPr marL="2054860" algn="l" defTabSz="587375" rtl="0" eaLnBrk="1" latinLnBrk="0" hangingPunct="1">
        <a:defRPr sz="1155" kern="1200">
          <a:solidFill>
            <a:schemeClr val="tx1"/>
          </a:solidFill>
          <a:latin typeface="+mn-lt"/>
          <a:ea typeface="+mn-ea"/>
          <a:cs typeface="+mn-cs"/>
        </a:defRPr>
      </a:lvl8pPr>
      <a:lvl9pPr marL="2348230" algn="l" defTabSz="587375" rtl="0" eaLnBrk="1" latinLnBrk="0" hangingPunct="1">
        <a:defRPr sz="115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Diagonal Corners Rounded 7"/>
          <p:cNvSpPr/>
          <p:nvPr/>
        </p:nvSpPr>
        <p:spPr>
          <a:xfrm rot="10800000">
            <a:off x="529590" y="904240"/>
            <a:ext cx="5713095" cy="2177415"/>
          </a:xfrm>
          <a:prstGeom prst="round2DiagRect">
            <a:avLst/>
          </a:prstGeom>
          <a:gradFill flip="none" rotWithShape="1">
            <a:gsLst>
              <a:gs pos="0">
                <a:srgbClr val="7EBB47"/>
              </a:gs>
              <a:gs pos="100000">
                <a:srgbClr val="15A2D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7748" y="11575495"/>
            <a:ext cx="2447708" cy="256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0"/>
          </a:p>
        </p:txBody>
      </p:sp>
      <p:sp>
        <p:nvSpPr>
          <p:cNvPr id="5" name="TextBox 4"/>
          <p:cNvSpPr txBox="1"/>
          <p:nvPr/>
        </p:nvSpPr>
        <p:spPr>
          <a:xfrm>
            <a:off x="529417" y="3386831"/>
            <a:ext cx="5718197" cy="2266967"/>
          </a:xfrm>
          <a:prstGeom prst="rect">
            <a:avLst/>
          </a:prstGeom>
          <a:noFill/>
        </p:spPr>
        <p:txBody>
          <a:bodyPr wrap="square">
            <a:spAutoFit/>
          </a:bodyPr>
          <a:lstStyle/>
          <a:p>
            <a:pPr algn="just">
              <a:buNone/>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Join the Saudi-Chinese Business Council (SCBC) for an exclusive workshop introducing the </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algn="just">
              <a:buNone/>
            </a:pPr>
            <a:r>
              <a:rPr lang="en-US" sz="940" b="1" dirty="0">
                <a:solidFill>
                  <a:schemeClr val="tx1">
                    <a:lumMod val="75000"/>
                    <a:lumOff val="25000"/>
                  </a:schemeClr>
                </a:solidFill>
                <a:latin typeface="ManifaPro2" pitchFamily="2" charset="-78"/>
                <a:ea typeface="Calibri" panose="020F0502020204030204" pitchFamily="34" charset="0"/>
                <a:cs typeface="ManifaPro2" pitchFamily="2" charset="-78"/>
              </a:rPr>
              <a:t>Digital Hub </a:t>
            </a: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and </a:t>
            </a:r>
            <a:r>
              <a:rPr lang="en-US" sz="940" b="1" dirty="0">
                <a:solidFill>
                  <a:schemeClr val="tx1">
                    <a:lumMod val="75000"/>
                    <a:lumOff val="25000"/>
                  </a:schemeClr>
                </a:solidFill>
                <a:latin typeface="ManifaPro2" pitchFamily="2" charset="-78"/>
                <a:ea typeface="Calibri" panose="020F0502020204030204" pitchFamily="34" charset="0"/>
                <a:cs typeface="ManifaPro2" pitchFamily="2" charset="-78"/>
              </a:rPr>
              <a:t>Non-Metallic Hub </a:t>
            </a: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at King Salman Energy Park (SPARK), Saudi Arabia’s rapidly growing industrial zone dedicated to advancing digital and non-metallic solutions in the energy sector and beyond.</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algn="just">
              <a:buNone/>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 </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algn="just">
              <a:buNone/>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Located in Saudi Arabia’s Eastern Province, a region renowned for its industrial innovation and energy resources, SPARK is strategically positioned at the heart of the global energy market. Developed and managed by Saudi Aramco, it offers unparalleled access to growth opportunities, supply chain efficiencies, and world-class industrial support services.</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algn="just">
              <a:buNone/>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 </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algn="just">
              <a:buNone/>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The </a:t>
            </a:r>
            <a:r>
              <a:rPr lang="en-US" sz="940" b="1" dirty="0">
                <a:solidFill>
                  <a:schemeClr val="tx1">
                    <a:lumMod val="75000"/>
                    <a:lumOff val="25000"/>
                  </a:schemeClr>
                </a:solidFill>
                <a:latin typeface="ManifaPro2" pitchFamily="2" charset="-78"/>
                <a:ea typeface="Calibri" panose="020F0502020204030204" pitchFamily="34" charset="0"/>
                <a:cs typeface="ManifaPro2" pitchFamily="2" charset="-78"/>
              </a:rPr>
              <a:t>Digital Hub </a:t>
            </a: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and </a:t>
            </a:r>
            <a:r>
              <a:rPr lang="en-US" sz="940" b="1" dirty="0">
                <a:solidFill>
                  <a:schemeClr val="tx1">
                    <a:lumMod val="75000"/>
                    <a:lumOff val="25000"/>
                  </a:schemeClr>
                </a:solidFill>
                <a:latin typeface="ManifaPro2" pitchFamily="2" charset="-78"/>
                <a:ea typeface="Calibri" panose="020F0502020204030204" pitchFamily="34" charset="0"/>
                <a:cs typeface="ManifaPro2" pitchFamily="2" charset="-78"/>
              </a:rPr>
              <a:t>Non-Metallic Hub </a:t>
            </a: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at SPARK are designed to localize and expand the use of advance solutions across various industries, fostering a sustainable ecosystem that supports manufacturing, research, innovation, and investment opportunities. These initiatives aligns with Saudi Arabia’s Vision 2030 goals to promote advanced solutions that enhance efficiency, durability, and sustainability across key sectors.</a:t>
            </a:r>
            <a:r>
              <a:rPr lang="en-US" sz="940" dirty="0">
                <a:solidFill>
                  <a:schemeClr val="tx1">
                    <a:lumMod val="75000"/>
                    <a:lumOff val="25000"/>
                  </a:schemeClr>
                </a:solidFill>
                <a:latin typeface="ManifaPro2" pitchFamily="2" charset="-78"/>
                <a:cs typeface="ManifaPro2" pitchFamily="2" charset="-78"/>
              </a:rPr>
              <a:t> </a:t>
            </a:r>
            <a:endParaRPr lang="en-US" sz="940" dirty="0">
              <a:solidFill>
                <a:schemeClr val="tx1">
                  <a:lumMod val="75000"/>
                  <a:lumOff val="25000"/>
                </a:schemeClr>
              </a:solidFill>
              <a:latin typeface="ManifaPro2" pitchFamily="2" charset="-78"/>
              <a:cs typeface="ManifaPro2" pitchFamily="2" charset="-78"/>
            </a:endParaRPr>
          </a:p>
        </p:txBody>
      </p:sp>
      <p:sp>
        <p:nvSpPr>
          <p:cNvPr id="6" name="TextBox 5"/>
          <p:cNvSpPr txBox="1"/>
          <p:nvPr/>
        </p:nvSpPr>
        <p:spPr>
          <a:xfrm>
            <a:off x="529417" y="5605160"/>
            <a:ext cx="5718198" cy="1252138"/>
          </a:xfrm>
          <a:prstGeom prst="rect">
            <a:avLst/>
          </a:prstGeom>
          <a:noFill/>
        </p:spPr>
        <p:txBody>
          <a:bodyPr wrap="square">
            <a:spAutoFit/>
          </a:bodyPr>
          <a:lstStyle/>
          <a:p>
            <a:pPr algn="just">
              <a:buNone/>
            </a:pPr>
            <a:r>
              <a:rPr lang="en-US" sz="940" b="1" dirty="0">
                <a:solidFill>
                  <a:schemeClr val="tx1">
                    <a:lumMod val="75000"/>
                    <a:lumOff val="25000"/>
                  </a:schemeClr>
                </a:solidFill>
                <a:latin typeface="ManifaPro2 Hefty" pitchFamily="2" charset="-78"/>
                <a:ea typeface="Calibri" panose="020F0502020204030204" pitchFamily="34" charset="0"/>
                <a:cs typeface="ManifaPro2 Hefty" pitchFamily="2" charset="-78"/>
              </a:rPr>
              <a:t>Key Focus Areas:</a:t>
            </a:r>
            <a:endParaRPr lang="en-US" sz="940" b="1" dirty="0">
              <a:solidFill>
                <a:schemeClr val="tx1">
                  <a:lumMod val="75000"/>
                  <a:lumOff val="25000"/>
                </a:schemeClr>
              </a:solidFill>
              <a:latin typeface="ManifaPro2 Hefty" pitchFamily="2" charset="-78"/>
              <a:ea typeface="Calibri" panose="020F0502020204030204" pitchFamily="34" charset="0"/>
              <a:cs typeface="ManifaPro2 Hefty" pitchFamily="2" charset="-78"/>
            </a:endParaRPr>
          </a:p>
          <a:p>
            <a:pPr algn="just"/>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marL="171450" indent="-171450" algn="just">
              <a:buFont typeface="Arial" panose="020B0704020202020204" pitchFamily="34" charset="0"/>
              <a:buChar char="•"/>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The </a:t>
            </a:r>
            <a:r>
              <a:rPr lang="en-US" sz="940" b="1" dirty="0">
                <a:solidFill>
                  <a:schemeClr val="tx1">
                    <a:lumMod val="75000"/>
                    <a:lumOff val="25000"/>
                  </a:schemeClr>
                </a:solidFill>
                <a:latin typeface="ManifaPro2" pitchFamily="2" charset="-78"/>
                <a:ea typeface="Calibri" panose="020F0502020204030204" pitchFamily="34" charset="0"/>
                <a:cs typeface="ManifaPro2" pitchFamily="2" charset="-78"/>
              </a:rPr>
              <a:t>Digital Hub </a:t>
            </a: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is designed to enable industrial applications in but not limited to Instrumentation &amp; Process Automation, Industrial Internet of Things (</a:t>
            </a:r>
            <a:r>
              <a:rPr lang="en-US" sz="940" dirty="0" err="1">
                <a:solidFill>
                  <a:schemeClr val="tx1">
                    <a:lumMod val="75000"/>
                    <a:lumOff val="25000"/>
                  </a:schemeClr>
                </a:solidFill>
                <a:latin typeface="ManifaPro2" pitchFamily="2" charset="-78"/>
                <a:ea typeface="Calibri" panose="020F0502020204030204" pitchFamily="34" charset="0"/>
                <a:cs typeface="ManifaPro2" pitchFamily="2" charset="-78"/>
              </a:rPr>
              <a:t>IIoT</a:t>
            </a: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 , Communication &amp; Computing, and Data Center equipment. </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marL="171450" indent="-171450" algn="just">
              <a:buFont typeface="Arial" panose="020B0704020202020204" pitchFamily="34" charset="0"/>
              <a:buChar char="•"/>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The </a:t>
            </a:r>
            <a:r>
              <a:rPr lang="en-US" sz="940" b="1" dirty="0">
                <a:solidFill>
                  <a:schemeClr val="tx1">
                    <a:lumMod val="75000"/>
                    <a:lumOff val="25000"/>
                  </a:schemeClr>
                </a:solidFill>
                <a:latin typeface="ManifaPro2" pitchFamily="2" charset="-78"/>
                <a:ea typeface="Calibri" panose="020F0502020204030204" pitchFamily="34" charset="0"/>
                <a:cs typeface="ManifaPro2" pitchFamily="2" charset="-78"/>
              </a:rPr>
              <a:t>Non-Metallic Hub</a:t>
            </a: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 is designed to focus on materials manufacturing to enable industrial applications including expansion of polymer-based composites, advanced coatings, and fiber-reinforced materials in energy and infrastructure projects. </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p:txBody>
      </p:sp>
      <p:sp>
        <p:nvSpPr>
          <p:cNvPr id="7" name="TextBox 6"/>
          <p:cNvSpPr txBox="1"/>
          <p:nvPr/>
        </p:nvSpPr>
        <p:spPr>
          <a:xfrm>
            <a:off x="529417" y="6840576"/>
            <a:ext cx="5946798" cy="1107163"/>
          </a:xfrm>
          <a:prstGeom prst="rect">
            <a:avLst/>
          </a:prstGeom>
          <a:noFill/>
        </p:spPr>
        <p:txBody>
          <a:bodyPr wrap="square">
            <a:spAutoFit/>
          </a:bodyPr>
          <a:lstStyle/>
          <a:p>
            <a:pPr algn="just">
              <a:buNone/>
            </a:pPr>
            <a:r>
              <a:rPr lang="en-US" sz="940" b="1" dirty="0">
                <a:solidFill>
                  <a:schemeClr val="tx1">
                    <a:lumMod val="75000"/>
                    <a:lumOff val="25000"/>
                  </a:schemeClr>
                </a:solidFill>
                <a:latin typeface="ManifaPro2 Hefty" pitchFamily="2" charset="-78"/>
                <a:ea typeface="Calibri" panose="020F0502020204030204" pitchFamily="34" charset="0"/>
                <a:cs typeface="ManifaPro2 Hefty" pitchFamily="2" charset="-78"/>
              </a:rPr>
              <a:t>Why Attend?</a:t>
            </a:r>
            <a:endParaRPr lang="en-US" sz="940" b="1" dirty="0">
              <a:solidFill>
                <a:schemeClr val="tx1">
                  <a:lumMod val="75000"/>
                  <a:lumOff val="25000"/>
                </a:schemeClr>
              </a:solidFill>
              <a:latin typeface="ManifaPro2 Hefty" pitchFamily="2" charset="-78"/>
              <a:ea typeface="Calibri" panose="020F0502020204030204" pitchFamily="34" charset="0"/>
              <a:cs typeface="ManifaPro2 Hefty" pitchFamily="2" charset="-78"/>
            </a:endParaRPr>
          </a:p>
          <a:p>
            <a:pPr algn="just">
              <a:buNone/>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 Gain insights into the incentives, and infrastructure support available at SPARK’s Digital/</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algn="just">
              <a:buNone/>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  Non-metallic Hub.</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algn="just">
              <a:buNone/>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 Explore strategic partnerships and investment opportunities within Saudi Arabia’s expanding digital/</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algn="just">
              <a:buNone/>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  non-metallic sector.</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algn="just"/>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 Engage in a live Q&amp;A session with SPARK experts to understand business potential in this fast-growing</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a:p>
            <a:pPr algn="just"/>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  industry.</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p:txBody>
      </p:sp>
      <p:grpSp>
        <p:nvGrpSpPr>
          <p:cNvPr id="9" name="Group 8"/>
          <p:cNvGrpSpPr/>
          <p:nvPr/>
        </p:nvGrpSpPr>
        <p:grpSpPr>
          <a:xfrm>
            <a:off x="135688" y="10769391"/>
            <a:ext cx="5458548" cy="765514"/>
            <a:chOff x="0" y="0"/>
            <a:chExt cx="6520632" cy="914400"/>
          </a:xfrm>
        </p:grpSpPr>
        <p:pic>
          <p:nvPicPr>
            <p:cNvPr id="10" name="Picture 9"/>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46101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3339" y="178680"/>
              <a:ext cx="1747293" cy="586946"/>
            </a:xfrm>
            <a:prstGeom prst="rect">
              <a:avLst/>
            </a:prstGeom>
          </p:spPr>
        </p:pic>
      </p:grpSp>
      <p:sp>
        <p:nvSpPr>
          <p:cNvPr id="20" name="TextBox 19"/>
          <p:cNvSpPr txBox="1"/>
          <p:nvPr/>
        </p:nvSpPr>
        <p:spPr>
          <a:xfrm>
            <a:off x="915787" y="9737989"/>
            <a:ext cx="3898351" cy="616066"/>
          </a:xfrm>
          <a:prstGeom prst="rect">
            <a:avLst/>
          </a:prstGeom>
          <a:noFill/>
        </p:spPr>
        <p:txBody>
          <a:bodyPr wrap="square">
            <a:spAutoFit/>
          </a:bodyPr>
          <a:lstStyle/>
          <a:p>
            <a:pPr>
              <a:lnSpc>
                <a:spcPts val="1440"/>
              </a:lnSpc>
            </a:pPr>
            <a:r>
              <a:rPr lang="en-US" sz="1030" b="1" dirty="0">
                <a:solidFill>
                  <a:schemeClr val="tx1">
                    <a:lumMod val="95000"/>
                    <a:lumOff val="5000"/>
                  </a:schemeClr>
                </a:solidFill>
                <a:cs typeface="ManifaPro2 Hefty" pitchFamily="2" charset="-78"/>
              </a:rPr>
              <a:t>Ahmed AL-Hijji</a:t>
            </a:r>
            <a:endParaRPr lang="en-US" sz="1030" b="1" dirty="0">
              <a:solidFill>
                <a:schemeClr val="tx1">
                  <a:lumMod val="95000"/>
                  <a:lumOff val="5000"/>
                </a:schemeClr>
              </a:solidFill>
              <a:cs typeface="ManifaPro2 Hefty" pitchFamily="2" charset="-78"/>
            </a:endParaRPr>
          </a:p>
          <a:p>
            <a:pPr>
              <a:lnSpc>
                <a:spcPts val="1440"/>
              </a:lnSpc>
            </a:pPr>
            <a:r>
              <a:rPr lang="en-US" sz="1030" dirty="0" err="1">
                <a:solidFill>
                  <a:schemeClr val="tx1">
                    <a:lumMod val="75000"/>
                    <a:lumOff val="25000"/>
                  </a:schemeClr>
                </a:solidFill>
                <a:latin typeface="ManifaPro2" pitchFamily="2" charset="-78"/>
                <a:cs typeface="ManifaPro2" pitchFamily="2" charset="-78"/>
              </a:rPr>
              <a:t>Sr.Business</a:t>
            </a:r>
            <a:r>
              <a:rPr lang="en-US" sz="1030" dirty="0">
                <a:solidFill>
                  <a:schemeClr val="tx1">
                    <a:lumMod val="75000"/>
                    <a:lumOff val="25000"/>
                  </a:schemeClr>
                </a:solidFill>
                <a:latin typeface="ManifaPro2" pitchFamily="2" charset="-78"/>
                <a:cs typeface="ManifaPro2" pitchFamily="2" charset="-78"/>
              </a:rPr>
              <a:t> Development Analyst </a:t>
            </a:r>
            <a:endParaRPr lang="en-US" sz="1030" dirty="0">
              <a:solidFill>
                <a:schemeClr val="tx1">
                  <a:lumMod val="75000"/>
                  <a:lumOff val="25000"/>
                </a:schemeClr>
              </a:solidFill>
              <a:latin typeface="ManifaPro2" pitchFamily="2" charset="-78"/>
              <a:cs typeface="ManifaPro2" pitchFamily="2" charset="-78"/>
            </a:endParaRPr>
          </a:p>
          <a:p>
            <a:pPr>
              <a:lnSpc>
                <a:spcPts val="1440"/>
              </a:lnSpc>
            </a:pPr>
            <a:endParaRPr lang="en-US" sz="1030" dirty="0">
              <a:solidFill>
                <a:schemeClr val="tx1">
                  <a:lumMod val="75000"/>
                  <a:lumOff val="25000"/>
                </a:schemeClr>
              </a:solidFill>
              <a:latin typeface="ManifaPro2" pitchFamily="2" charset="-78"/>
              <a:cs typeface="ManifaPro2" pitchFamily="2" charset="-78"/>
            </a:endParaRPr>
          </a:p>
        </p:txBody>
      </p:sp>
      <p:sp>
        <p:nvSpPr>
          <p:cNvPr id="17" name="TextBox 16"/>
          <p:cNvSpPr txBox="1"/>
          <p:nvPr/>
        </p:nvSpPr>
        <p:spPr>
          <a:xfrm>
            <a:off x="829427" y="8848635"/>
            <a:ext cx="2609581" cy="436530"/>
          </a:xfrm>
          <a:prstGeom prst="rect">
            <a:avLst/>
          </a:prstGeom>
          <a:noFill/>
        </p:spPr>
        <p:txBody>
          <a:bodyPr wrap="square">
            <a:spAutoFit/>
          </a:bodyPr>
          <a:lstStyle/>
          <a:p>
            <a:pPr>
              <a:lnSpc>
                <a:spcPts val="1440"/>
              </a:lnSpc>
            </a:pPr>
            <a:r>
              <a:rPr lang="en-US" sz="1030" b="1" dirty="0">
                <a:solidFill>
                  <a:schemeClr val="tx1">
                    <a:lumMod val="95000"/>
                    <a:lumOff val="5000"/>
                  </a:schemeClr>
                </a:solidFill>
                <a:latin typeface="ManifaPro2 Hefty" pitchFamily="2" charset="-78"/>
                <a:cs typeface="ManifaPro2 Hefty" pitchFamily="2" charset="-78"/>
              </a:rPr>
              <a:t>Faisal Al-</a:t>
            </a:r>
            <a:r>
              <a:rPr lang="en-US" sz="1030" b="1" dirty="0" err="1">
                <a:solidFill>
                  <a:schemeClr val="tx1">
                    <a:lumMod val="95000"/>
                    <a:lumOff val="5000"/>
                  </a:schemeClr>
                </a:solidFill>
                <a:latin typeface="ManifaPro2 Hefty" pitchFamily="2" charset="-78"/>
                <a:cs typeface="ManifaPro2 Hefty" pitchFamily="2" charset="-78"/>
              </a:rPr>
              <a:t>Ratrout</a:t>
            </a:r>
            <a:r>
              <a:rPr lang="en-US" sz="1030" b="1" dirty="0">
                <a:solidFill>
                  <a:schemeClr val="tx1">
                    <a:lumMod val="95000"/>
                    <a:lumOff val="5000"/>
                  </a:schemeClr>
                </a:solidFill>
                <a:latin typeface="ManifaPro2 Hefty" pitchFamily="2" charset="-78"/>
                <a:cs typeface="ManifaPro2 Hefty" pitchFamily="2" charset="-78"/>
              </a:rPr>
              <a:t> </a:t>
            </a:r>
            <a:endParaRPr lang="en-US" sz="1030" b="1" dirty="0">
              <a:solidFill>
                <a:schemeClr val="tx1">
                  <a:lumMod val="95000"/>
                  <a:lumOff val="5000"/>
                </a:schemeClr>
              </a:solidFill>
              <a:latin typeface="ManifaPro2 Hefty" pitchFamily="2" charset="-78"/>
              <a:cs typeface="ManifaPro2 Hefty" pitchFamily="2" charset="-78"/>
            </a:endParaRPr>
          </a:p>
          <a:p>
            <a:pPr>
              <a:lnSpc>
                <a:spcPts val="1440"/>
              </a:lnSpc>
            </a:pPr>
            <a:r>
              <a:rPr lang="en-US" sz="1030" dirty="0">
                <a:solidFill>
                  <a:schemeClr val="tx1">
                    <a:lumMod val="75000"/>
                    <a:lumOff val="25000"/>
                  </a:schemeClr>
                </a:solidFill>
                <a:latin typeface="ManifaPro2" pitchFamily="2" charset="-78"/>
                <a:cs typeface="ManifaPro2" pitchFamily="2" charset="-78"/>
              </a:rPr>
              <a:t>Sr. Industrial Investment Attraction</a:t>
            </a:r>
            <a:endParaRPr lang="en-US" sz="1030" dirty="0">
              <a:solidFill>
                <a:schemeClr val="tx1">
                  <a:lumMod val="75000"/>
                  <a:lumOff val="25000"/>
                </a:schemeClr>
              </a:solidFill>
              <a:latin typeface="ManifaPro2" pitchFamily="2" charset="-78"/>
              <a:cs typeface="ManifaPro2" pitchFamily="2" charset="-78"/>
            </a:endParaRPr>
          </a:p>
        </p:txBody>
      </p:sp>
      <p:pic>
        <p:nvPicPr>
          <p:cNvPr id="23" name="Picture 22"/>
          <p:cNvPicPr>
            <a:picLocks noChangeAspect="1"/>
          </p:cNvPicPr>
          <p:nvPr/>
        </p:nvPicPr>
        <p:blipFill rotWithShape="1">
          <a:blip r:embed="rId3"/>
          <a:srcRect r="8719"/>
          <a:stretch>
            <a:fillRect/>
          </a:stretch>
        </p:blipFill>
        <p:spPr>
          <a:xfrm>
            <a:off x="691389" y="8804970"/>
            <a:ext cx="909656" cy="1955170"/>
          </a:xfrm>
          <a:prstGeom prst="rect">
            <a:avLst/>
          </a:prstGeom>
        </p:spPr>
      </p:pic>
      <p:sp>
        <p:nvSpPr>
          <p:cNvPr id="25" name="TextBox 24"/>
          <p:cNvSpPr txBox="1"/>
          <p:nvPr/>
        </p:nvSpPr>
        <p:spPr>
          <a:xfrm>
            <a:off x="829427" y="9379811"/>
            <a:ext cx="3111729" cy="293901"/>
          </a:xfrm>
          <a:prstGeom prst="rect">
            <a:avLst/>
          </a:prstGeom>
          <a:noFill/>
        </p:spPr>
        <p:txBody>
          <a:bodyPr wrap="square">
            <a:spAutoFit/>
          </a:bodyPr>
          <a:lstStyle/>
          <a:p>
            <a:pPr>
              <a:lnSpc>
                <a:spcPts val="1440"/>
              </a:lnSpc>
            </a:pPr>
            <a:r>
              <a:rPr lang="en-US" sz="1030" dirty="0">
                <a:solidFill>
                  <a:schemeClr val="tx1">
                    <a:lumMod val="75000"/>
                    <a:lumOff val="25000"/>
                  </a:schemeClr>
                </a:solidFill>
                <a:latin typeface="ManifaPro2" pitchFamily="2" charset="-78"/>
                <a:cs typeface="ManifaPro2" pitchFamily="2" charset="-78"/>
              </a:rPr>
              <a:t>at King Salman Energy Park (SPARK)</a:t>
            </a:r>
            <a:endParaRPr lang="en-US" sz="1030" dirty="0">
              <a:solidFill>
                <a:schemeClr val="tx1">
                  <a:lumMod val="75000"/>
                  <a:lumOff val="25000"/>
                </a:schemeClr>
              </a:solidFill>
              <a:latin typeface="ManifaPro2" pitchFamily="2" charset="-78"/>
              <a:cs typeface="ManifaPro2" pitchFamily="2" charset="-78"/>
            </a:endParaRPr>
          </a:p>
        </p:txBody>
      </p:sp>
      <p:sp>
        <p:nvSpPr>
          <p:cNvPr id="26" name="TextBox 25"/>
          <p:cNvSpPr txBox="1"/>
          <p:nvPr/>
        </p:nvSpPr>
        <p:spPr>
          <a:xfrm>
            <a:off x="915788" y="10232220"/>
            <a:ext cx="2569836" cy="436530"/>
          </a:xfrm>
          <a:prstGeom prst="rect">
            <a:avLst/>
          </a:prstGeom>
          <a:noFill/>
        </p:spPr>
        <p:txBody>
          <a:bodyPr wrap="square">
            <a:spAutoFit/>
          </a:bodyPr>
          <a:lstStyle/>
          <a:p>
            <a:pPr>
              <a:lnSpc>
                <a:spcPts val="1440"/>
              </a:lnSpc>
            </a:pPr>
            <a:r>
              <a:rPr lang="en-US" sz="1030" dirty="0">
                <a:solidFill>
                  <a:schemeClr val="tx1">
                    <a:lumMod val="75000"/>
                    <a:lumOff val="25000"/>
                  </a:schemeClr>
                </a:solidFill>
                <a:latin typeface="ManifaPro2" pitchFamily="2" charset="-78"/>
                <a:cs typeface="ManifaPro2" pitchFamily="2" charset="-78"/>
              </a:rPr>
              <a:t>at Saudi Arabian Oil Company (Saudi Aramco)</a:t>
            </a:r>
            <a:endParaRPr lang="en-US" sz="1030" dirty="0">
              <a:solidFill>
                <a:schemeClr val="tx1">
                  <a:lumMod val="75000"/>
                  <a:lumOff val="25000"/>
                </a:schemeClr>
              </a:solidFill>
              <a:latin typeface="ManifaPro2" pitchFamily="2" charset="-78"/>
              <a:ea typeface="Calibri" panose="020F0502020204030204" pitchFamily="34" charset="0"/>
              <a:cs typeface="ManifaPro2" pitchFamily="2" charset="-78"/>
            </a:endParaRPr>
          </a:p>
        </p:txBody>
      </p:sp>
      <p:sp>
        <p:nvSpPr>
          <p:cNvPr id="46" name="TextBox 45"/>
          <p:cNvSpPr txBox="1"/>
          <p:nvPr/>
        </p:nvSpPr>
        <p:spPr>
          <a:xfrm>
            <a:off x="539577" y="8538220"/>
            <a:ext cx="1160228" cy="303032"/>
          </a:xfrm>
          <a:prstGeom prst="rect">
            <a:avLst/>
          </a:prstGeom>
          <a:noFill/>
        </p:spPr>
        <p:txBody>
          <a:bodyPr wrap="square">
            <a:spAutoFit/>
          </a:bodyPr>
          <a:lstStyle/>
          <a:p>
            <a:pPr>
              <a:buNone/>
            </a:pPr>
            <a:r>
              <a:rPr lang="en-US" sz="1370" b="1" dirty="0">
                <a:solidFill>
                  <a:srgbClr val="92D050"/>
                </a:solidFill>
                <a:latin typeface="ManifaPro2 Hefty" pitchFamily="2" charset="-78"/>
                <a:ea typeface="Calibri" panose="020F0502020204030204" pitchFamily="34" charset="0"/>
                <a:cs typeface="ManifaPro2 Hefty" pitchFamily="2" charset="-78"/>
              </a:rPr>
              <a:t>Speakers</a:t>
            </a:r>
            <a:endParaRPr lang="en-US" sz="1370" b="1" dirty="0">
              <a:solidFill>
                <a:srgbClr val="92D050"/>
              </a:solidFill>
              <a:latin typeface="ManifaPro2 Hefty" pitchFamily="2" charset="-78"/>
              <a:ea typeface="Calibri" panose="020F0502020204030204" pitchFamily="34" charset="0"/>
              <a:cs typeface="ManifaPro2 Hefty" pitchFamily="2" charset="-78"/>
            </a:endParaRPr>
          </a:p>
        </p:txBody>
      </p:sp>
      <p:sp>
        <p:nvSpPr>
          <p:cNvPr id="28" name="TextBox 27"/>
          <p:cNvSpPr txBox="1"/>
          <p:nvPr/>
        </p:nvSpPr>
        <p:spPr>
          <a:xfrm>
            <a:off x="562610" y="8181340"/>
            <a:ext cx="5712460" cy="435610"/>
          </a:xfrm>
          <a:prstGeom prst="rect">
            <a:avLst/>
          </a:prstGeom>
          <a:noFill/>
        </p:spPr>
        <p:txBody>
          <a:bodyPr wrap="square">
            <a:noAutofit/>
          </a:bodyPr>
          <a:lstStyle/>
          <a:p>
            <a:pPr algn="just">
              <a:buNone/>
            </a:pPr>
            <a:r>
              <a:rPr lang="en-US" sz="940" dirty="0">
                <a:solidFill>
                  <a:schemeClr val="tx1">
                    <a:lumMod val="75000"/>
                    <a:lumOff val="25000"/>
                  </a:schemeClr>
                </a:solidFill>
                <a:latin typeface="ManifaPro2" pitchFamily="2" charset="-78"/>
                <a:ea typeface="Calibri" panose="020F0502020204030204" pitchFamily="34" charset="0"/>
                <a:cs typeface="ManifaPro2" pitchFamily="2" charset="-78"/>
              </a:rPr>
              <a:t>We look forward to your participation in this insightful session, unlocking new business and investment opportunities in the non-metallics sector.</a:t>
            </a:r>
            <a:endParaRPr lang="en-US" sz="940" dirty="0">
              <a:solidFill>
                <a:schemeClr val="tx1">
                  <a:lumMod val="75000"/>
                  <a:lumOff val="25000"/>
                </a:schemeClr>
              </a:solidFill>
              <a:latin typeface="ManifaPro2" pitchFamily="2" charset="-78"/>
              <a:ea typeface="Calibri" panose="020F0502020204030204" pitchFamily="34" charset="0"/>
              <a:cs typeface="ManifaPro2" pitchFamily="2" charset="-78"/>
            </a:endParaRPr>
          </a:p>
        </p:txBody>
      </p:sp>
      <p:sp>
        <p:nvSpPr>
          <p:cNvPr id="21" name="TextBox 20"/>
          <p:cNvSpPr txBox="1"/>
          <p:nvPr/>
        </p:nvSpPr>
        <p:spPr>
          <a:xfrm>
            <a:off x="829310" y="1353820"/>
            <a:ext cx="4862830" cy="1383665"/>
          </a:xfrm>
          <a:prstGeom prst="rect">
            <a:avLst/>
          </a:prstGeom>
          <a:noFill/>
        </p:spPr>
        <p:txBody>
          <a:bodyPr wrap="square">
            <a:spAutoFit/>
          </a:bodyPr>
          <a:lstStyle/>
          <a:p>
            <a:r>
              <a:rPr lang="en-US" sz="2800" dirty="0">
                <a:solidFill>
                  <a:schemeClr val="bg1"/>
                </a:solidFill>
                <a:latin typeface="ManifaPro2 Variable Bold" panose="00000500000000000000" pitchFamily="2" charset="-78"/>
                <a:ea typeface="Calibri" panose="020F0502020204030204" pitchFamily="34" charset="0"/>
                <a:cs typeface="ManifaPro2 Variable Bold" panose="00000500000000000000" pitchFamily="2" charset="-78"/>
              </a:rPr>
              <a:t>Join the </a:t>
            </a:r>
            <a:endParaRPr lang="en-US" sz="2800" dirty="0">
              <a:solidFill>
                <a:schemeClr val="bg1"/>
              </a:solidFill>
              <a:latin typeface="ManifaPro2 Variable Bold" panose="00000500000000000000" pitchFamily="2" charset="-78"/>
              <a:ea typeface="Calibri" panose="020F0502020204030204" pitchFamily="34" charset="0"/>
              <a:cs typeface="ManifaPro2 Variable Bold" panose="00000500000000000000" pitchFamily="2" charset="-78"/>
            </a:endParaRPr>
          </a:p>
          <a:p>
            <a:r>
              <a:rPr lang="en-US" sz="2800" dirty="0">
                <a:solidFill>
                  <a:schemeClr val="bg1"/>
                </a:solidFill>
                <a:latin typeface="ManifaPro2 Variable Bold" panose="00000500000000000000" pitchFamily="2" charset="-78"/>
                <a:ea typeface="Calibri" panose="020F0502020204030204" pitchFamily="34" charset="0"/>
                <a:cs typeface="ManifaPro2 Variable Bold" panose="00000500000000000000" pitchFamily="2" charset="-78"/>
              </a:rPr>
              <a:t>Saudi-Chinese Business Council (SCBC) </a:t>
            </a:r>
            <a:endParaRPr lang="en-US" sz="2800" dirty="0">
              <a:solidFill>
                <a:schemeClr val="bg1"/>
              </a:solidFill>
              <a:latin typeface="ManifaPro2 Variable Bold" panose="00000500000000000000" pitchFamily="2" charset="-78"/>
              <a:cs typeface="ManifaPro2 Variable Bold" panose="00000500000000000000" pitchFamily="2" charset="-78"/>
            </a:endParaRPr>
          </a:p>
        </p:txBody>
      </p:sp>
      <p:pic>
        <p:nvPicPr>
          <p:cNvPr id="12" name="Picture 11"/>
          <p:cNvPicPr>
            <a:picLocks noChangeAspect="1"/>
          </p:cNvPicPr>
          <p:nvPr/>
        </p:nvPicPr>
        <p:blipFill rotWithShape="1">
          <a:blip r:embed="rId4"/>
          <a:srcRect l="15254" t="11182" r="11927" b="13592"/>
          <a:stretch>
            <a:fillRect/>
          </a:stretch>
        </p:blipFill>
        <p:spPr>
          <a:xfrm>
            <a:off x="5692140" y="10663706"/>
            <a:ext cx="1030172" cy="851670"/>
          </a:xfrm>
          <a:prstGeom prst="rect">
            <a:avLst/>
          </a:prstGeom>
        </p:spPr>
      </p:pic>
      <p:sp>
        <p:nvSpPr>
          <p:cNvPr id="31" name="TextBox 30"/>
          <p:cNvSpPr txBox="1"/>
          <p:nvPr/>
        </p:nvSpPr>
        <p:spPr>
          <a:xfrm>
            <a:off x="3622523" y="9737708"/>
            <a:ext cx="3898351" cy="436530"/>
          </a:xfrm>
          <a:prstGeom prst="rect">
            <a:avLst/>
          </a:prstGeom>
          <a:noFill/>
        </p:spPr>
        <p:txBody>
          <a:bodyPr wrap="square">
            <a:spAutoFit/>
          </a:bodyPr>
          <a:lstStyle/>
          <a:p>
            <a:pPr>
              <a:lnSpc>
                <a:spcPts val="1440"/>
              </a:lnSpc>
            </a:pPr>
            <a:r>
              <a:rPr lang="en-US" sz="1030" b="1" dirty="0">
                <a:solidFill>
                  <a:schemeClr val="tx1">
                    <a:lumMod val="85000"/>
                    <a:lumOff val="15000"/>
                  </a:schemeClr>
                </a:solidFill>
                <a:latin typeface="ManifaPro2 Bold" pitchFamily="2" charset="-78"/>
                <a:cs typeface="ManifaPro2 Bold" pitchFamily="2" charset="-78"/>
              </a:rPr>
              <a:t>Al-Johara Alkhanaifer </a:t>
            </a:r>
            <a:endParaRPr lang="en-US" sz="1030" b="1" dirty="0">
              <a:solidFill>
                <a:schemeClr val="tx1">
                  <a:lumMod val="85000"/>
                  <a:lumOff val="15000"/>
                </a:schemeClr>
              </a:solidFill>
              <a:latin typeface="ManifaPro2 Bold" pitchFamily="2" charset="-78"/>
              <a:cs typeface="ManifaPro2 Bold" pitchFamily="2" charset="-78"/>
            </a:endParaRPr>
          </a:p>
          <a:p>
            <a:pPr>
              <a:lnSpc>
                <a:spcPts val="1440"/>
              </a:lnSpc>
            </a:pPr>
            <a:r>
              <a:rPr lang="en-US" sz="1030" dirty="0">
                <a:solidFill>
                  <a:schemeClr val="tx1">
                    <a:lumMod val="75000"/>
                    <a:lumOff val="25000"/>
                  </a:schemeClr>
                </a:solidFill>
                <a:latin typeface="ManifaPro2" pitchFamily="2" charset="-78"/>
                <a:cs typeface="ManifaPro2" pitchFamily="2" charset="-78"/>
              </a:rPr>
              <a:t>Business Development Analyst </a:t>
            </a:r>
            <a:endParaRPr lang="en-US" sz="1030" dirty="0">
              <a:solidFill>
                <a:schemeClr val="tx1">
                  <a:lumMod val="75000"/>
                  <a:lumOff val="25000"/>
                </a:schemeClr>
              </a:solidFill>
              <a:latin typeface="ManifaPro2" pitchFamily="2" charset="-78"/>
              <a:cs typeface="ManifaPro2" pitchFamily="2" charset="-78"/>
            </a:endParaRPr>
          </a:p>
        </p:txBody>
      </p:sp>
      <p:sp>
        <p:nvSpPr>
          <p:cNvPr id="32" name="TextBox 31"/>
          <p:cNvSpPr txBox="1"/>
          <p:nvPr/>
        </p:nvSpPr>
        <p:spPr>
          <a:xfrm>
            <a:off x="3586328" y="8848354"/>
            <a:ext cx="2609581" cy="436530"/>
          </a:xfrm>
          <a:prstGeom prst="rect">
            <a:avLst/>
          </a:prstGeom>
          <a:noFill/>
        </p:spPr>
        <p:txBody>
          <a:bodyPr wrap="square">
            <a:spAutoFit/>
          </a:bodyPr>
          <a:lstStyle/>
          <a:p>
            <a:pPr>
              <a:lnSpc>
                <a:spcPts val="1440"/>
              </a:lnSpc>
            </a:pPr>
            <a:r>
              <a:rPr lang="en-US" sz="1030" b="1" dirty="0">
                <a:solidFill>
                  <a:schemeClr val="tx1">
                    <a:lumMod val="95000"/>
                    <a:lumOff val="5000"/>
                  </a:schemeClr>
                </a:solidFill>
                <a:latin typeface="ManifaPro2 Hefty" pitchFamily="2" charset="-78"/>
                <a:cs typeface="ManifaPro2 Hefty" pitchFamily="2" charset="-78"/>
              </a:rPr>
              <a:t>Naif Rushaidan</a:t>
            </a:r>
            <a:endParaRPr lang="en-US" sz="1030" b="1" dirty="0">
              <a:solidFill>
                <a:schemeClr val="tx1">
                  <a:lumMod val="95000"/>
                  <a:lumOff val="5000"/>
                </a:schemeClr>
              </a:solidFill>
              <a:latin typeface="ManifaPro2 Hefty" pitchFamily="2" charset="-78"/>
              <a:cs typeface="ManifaPro2 Hefty" pitchFamily="2" charset="-78"/>
            </a:endParaRPr>
          </a:p>
          <a:p>
            <a:pPr>
              <a:lnSpc>
                <a:spcPts val="1440"/>
              </a:lnSpc>
            </a:pPr>
            <a:r>
              <a:rPr lang="en-US" sz="1030" dirty="0">
                <a:solidFill>
                  <a:schemeClr val="tx1">
                    <a:lumMod val="75000"/>
                    <a:lumOff val="25000"/>
                  </a:schemeClr>
                </a:solidFill>
                <a:latin typeface="ManifaPro2" pitchFamily="2" charset="-78"/>
                <a:cs typeface="ManifaPro2" pitchFamily="2" charset="-78"/>
              </a:rPr>
              <a:t>Sr. Industrial Investment Attraction</a:t>
            </a:r>
            <a:endParaRPr lang="en-US" sz="1030" dirty="0">
              <a:solidFill>
                <a:schemeClr val="tx1">
                  <a:lumMod val="75000"/>
                  <a:lumOff val="25000"/>
                </a:schemeClr>
              </a:solidFill>
              <a:latin typeface="ManifaPro2" pitchFamily="2" charset="-78"/>
              <a:cs typeface="ManifaPro2" pitchFamily="2" charset="-78"/>
            </a:endParaRPr>
          </a:p>
        </p:txBody>
      </p:sp>
      <p:pic>
        <p:nvPicPr>
          <p:cNvPr id="33" name="Picture 32"/>
          <p:cNvPicPr>
            <a:picLocks noChangeAspect="1"/>
          </p:cNvPicPr>
          <p:nvPr/>
        </p:nvPicPr>
        <p:blipFill rotWithShape="1">
          <a:blip r:embed="rId3"/>
          <a:srcRect r="8719"/>
          <a:stretch>
            <a:fillRect/>
          </a:stretch>
        </p:blipFill>
        <p:spPr>
          <a:xfrm>
            <a:off x="3448290" y="8804689"/>
            <a:ext cx="909656" cy="1955170"/>
          </a:xfrm>
          <a:prstGeom prst="rect">
            <a:avLst/>
          </a:prstGeom>
        </p:spPr>
      </p:pic>
      <p:sp>
        <p:nvSpPr>
          <p:cNvPr id="34" name="TextBox 33"/>
          <p:cNvSpPr txBox="1"/>
          <p:nvPr/>
        </p:nvSpPr>
        <p:spPr>
          <a:xfrm>
            <a:off x="3586328" y="9379530"/>
            <a:ext cx="3111729" cy="293901"/>
          </a:xfrm>
          <a:prstGeom prst="rect">
            <a:avLst/>
          </a:prstGeom>
          <a:noFill/>
        </p:spPr>
        <p:txBody>
          <a:bodyPr wrap="square">
            <a:spAutoFit/>
          </a:bodyPr>
          <a:lstStyle/>
          <a:p>
            <a:pPr>
              <a:lnSpc>
                <a:spcPts val="1440"/>
              </a:lnSpc>
            </a:pPr>
            <a:r>
              <a:rPr lang="en-US" sz="1030" dirty="0">
                <a:solidFill>
                  <a:schemeClr val="tx1">
                    <a:lumMod val="75000"/>
                    <a:lumOff val="25000"/>
                  </a:schemeClr>
                </a:solidFill>
                <a:latin typeface="ManifaPro2" pitchFamily="2" charset="-78"/>
                <a:cs typeface="ManifaPro2" pitchFamily="2" charset="-78"/>
              </a:rPr>
              <a:t>at King Salman Energy Park (SPARK)</a:t>
            </a:r>
            <a:endParaRPr lang="en-US" sz="1030" dirty="0">
              <a:solidFill>
                <a:schemeClr val="tx1">
                  <a:lumMod val="75000"/>
                  <a:lumOff val="25000"/>
                </a:schemeClr>
              </a:solidFill>
              <a:latin typeface="ManifaPro2" pitchFamily="2" charset="-78"/>
              <a:cs typeface="ManifaPro2" pitchFamily="2" charset="-78"/>
            </a:endParaRPr>
          </a:p>
        </p:txBody>
      </p:sp>
      <p:sp>
        <p:nvSpPr>
          <p:cNvPr id="35" name="TextBox 34"/>
          <p:cNvSpPr txBox="1"/>
          <p:nvPr/>
        </p:nvSpPr>
        <p:spPr>
          <a:xfrm>
            <a:off x="3619349" y="10212254"/>
            <a:ext cx="2569836" cy="436530"/>
          </a:xfrm>
          <a:prstGeom prst="rect">
            <a:avLst/>
          </a:prstGeom>
          <a:noFill/>
        </p:spPr>
        <p:txBody>
          <a:bodyPr wrap="square">
            <a:spAutoFit/>
          </a:bodyPr>
          <a:lstStyle/>
          <a:p>
            <a:pPr>
              <a:lnSpc>
                <a:spcPts val="1440"/>
              </a:lnSpc>
            </a:pPr>
            <a:r>
              <a:rPr lang="en-US" sz="1030" dirty="0">
                <a:solidFill>
                  <a:schemeClr val="tx1">
                    <a:lumMod val="75000"/>
                    <a:lumOff val="25000"/>
                  </a:schemeClr>
                </a:solidFill>
                <a:latin typeface="ManifaPro2" pitchFamily="2" charset="-78"/>
                <a:cs typeface="ManifaPro2" pitchFamily="2" charset="-78"/>
              </a:rPr>
              <a:t>at Saudi Arabian Oil Company (Saudi Aramco)</a:t>
            </a:r>
            <a:endParaRPr lang="en-US" sz="1030" dirty="0">
              <a:solidFill>
                <a:schemeClr val="tx1">
                  <a:lumMod val="75000"/>
                  <a:lumOff val="25000"/>
                </a:schemeClr>
              </a:solidFill>
              <a:latin typeface="ManifaPro2" pitchFamily="2" charset="-78"/>
              <a:ea typeface="Calibri" panose="020F0502020204030204" pitchFamily="34" charset="0"/>
              <a:cs typeface="ManifaPro2" pitchFamily="2" charset="-78"/>
            </a:endParaRPr>
          </a:p>
        </p:txBody>
      </p:sp>
      <p:pic>
        <p:nvPicPr>
          <p:cNvPr id="16" name="Picture 15"/>
          <p:cNvPicPr>
            <a:picLocks noChangeAspect="1"/>
          </p:cNvPicPr>
          <p:nvPr/>
        </p:nvPicPr>
        <p:blipFill rotWithShape="1">
          <a:blip r:embed="rId5"/>
          <a:srcRect r="75166" b="87992"/>
          <a:stretch>
            <a:fillRect/>
          </a:stretch>
        </p:blipFill>
        <p:spPr>
          <a:xfrm>
            <a:off x="690793" y="9863225"/>
            <a:ext cx="225591" cy="235010"/>
          </a:xfrm>
          <a:prstGeom prst="rect">
            <a:avLst/>
          </a:prstGeom>
        </p:spPr>
      </p:pic>
      <p:sp>
        <p:nvSpPr>
          <p:cNvPr id="1025" name="矩形 1024"/>
          <p:cNvSpPr>
            <a:spLocks noChangeAspect="1"/>
          </p:cNvSpPr>
          <p:nvPr/>
        </p:nvSpPr>
        <p:spPr>
          <a:xfrm>
            <a:off x="3622675" y="8782050"/>
            <a:ext cx="909637" cy="1771650"/>
          </a:xfrm>
          <a:prstGeom prst="rect">
            <a:avLst/>
          </a:prstGeom>
          <a:noFill/>
          <a:ln w="9525">
            <a:noFill/>
          </a:ln>
        </p:spPr>
      </p:sp>
      <p:sp>
        <p:nvSpPr>
          <p:cNvPr id="1026" name="矩形 1025"/>
          <p:cNvSpPr>
            <a:spLocks noChangeAspect="1"/>
          </p:cNvSpPr>
          <p:nvPr/>
        </p:nvSpPr>
        <p:spPr>
          <a:xfrm>
            <a:off x="3448050" y="8804275"/>
            <a:ext cx="909637" cy="1955800"/>
          </a:xfrm>
          <a:prstGeom prst="rect">
            <a:avLst/>
          </a:prstGeom>
          <a:noFill/>
          <a:ln w="9525">
            <a:noFill/>
          </a:ln>
        </p:spPr>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2463</Words>
  <Application>WPS 文字</Application>
  <PresentationFormat>Custom</PresentationFormat>
  <Paragraphs>48</Paragraphs>
  <Slides>1</Slides>
  <Notes>1</Notes>
  <HiddenSlides>0</HiddenSlides>
  <MMClips>0</MMClips>
  <ScaleCrop>false</ScaleCrop>
  <HeadingPairs>
    <vt:vector size="6" baseType="variant">
      <vt:variant>
        <vt:lpstr>已用的字体</vt:lpstr>
      </vt:variant>
      <vt:variant>
        <vt:i4>24</vt:i4>
      </vt:variant>
      <vt:variant>
        <vt:lpstr>主题</vt:lpstr>
      </vt:variant>
      <vt:variant>
        <vt:i4>1</vt:i4>
      </vt:variant>
      <vt:variant>
        <vt:lpstr>幻灯片标题</vt:lpstr>
      </vt:variant>
      <vt:variant>
        <vt:i4>1</vt:i4>
      </vt:variant>
    </vt:vector>
  </HeadingPairs>
  <TitlesOfParts>
    <vt:vector size="26" baseType="lpstr">
      <vt:lpstr>Arial</vt:lpstr>
      <vt:lpstr>宋体</vt:lpstr>
      <vt:lpstr>Wingdings</vt:lpstr>
      <vt:lpstr>ManifaPro2</vt:lpstr>
      <vt:lpstr>Thonburi</vt:lpstr>
      <vt:lpstr>Calibri</vt:lpstr>
      <vt:lpstr>ManifaPro2 Hefty</vt:lpstr>
      <vt:lpstr>ManifaPro2 Variable Bold</vt:lpstr>
      <vt:lpstr>ManifaPro2 Bold</vt:lpstr>
      <vt:lpstr>Aptos</vt:lpstr>
      <vt:lpstr>Helvetica Neue</vt:lpstr>
      <vt:lpstr>微软雅黑</vt:lpstr>
      <vt:lpstr>汉仪旗黑</vt:lpstr>
      <vt:lpstr>宋体</vt:lpstr>
      <vt:lpstr>Arial Unicode MS</vt:lpstr>
      <vt:lpstr>Aptos Display</vt:lpstr>
      <vt:lpstr>等线</vt:lpstr>
      <vt:lpstr>汉仪中等线KW</vt:lpstr>
      <vt:lpstr>汉仪书宋二KW</vt:lpstr>
      <vt:lpstr>ManifaPro2</vt:lpstr>
      <vt:lpstr>ManifaPro2 Bold</vt:lpstr>
      <vt:lpstr>ManifaPro2 Hefty</vt:lpstr>
      <vt:lpstr>ManifaPro2 Variable Bold</vt:lpstr>
      <vt:lpstr>苹方-简</vt:lpstr>
      <vt:lpstr>Office Theme</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Buthainah A</dc:creator>
  <cp:lastModifiedBy>星</cp:lastModifiedBy>
  <cp:revision>25</cp:revision>
  <dcterms:created xsi:type="dcterms:W3CDTF">2025-10-21T01:49:20Z</dcterms:created>
  <dcterms:modified xsi:type="dcterms:W3CDTF">2025-10-21T01:49:20Z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76ec7a-5c1c-40d8-b713-034aac8a6cec_Enabled">
    <vt:lpwstr>True</vt:lpwstr>
  </property>
  <property fmtid="{D5CDD505-2E9C-101B-9397-08002B2CF9AE}" pid="3" name="MSIP_Label_b176ec7a-5c1c-40d8-b713-034aac8a6cec_SiteId">
    <vt:lpwstr>5a1e0c10-68b1-4667-974b-f394ba989c51</vt:lpwstr>
  </property>
  <property fmtid="{D5CDD505-2E9C-101B-9397-08002B2CF9AE}" pid="4" name="MSIP_Label_b176ec7a-5c1c-40d8-b713-034aac8a6cec_Owner">
    <vt:lpwstr>ALSHBA0O@aramco.com</vt:lpwstr>
  </property>
  <property fmtid="{D5CDD505-2E9C-101B-9397-08002B2CF9AE}" pid="5" name="MSIP_Label_b176ec7a-5c1c-40d8-b713-034aac8a6cec_SetDate">
    <vt:lpwstr>2025-03-19T11:30:19.2085462Z</vt:lpwstr>
  </property>
  <property fmtid="{D5CDD505-2E9C-101B-9397-08002B2CF9AE}" pid="6" name="MSIP_Label_b176ec7a-5c1c-40d8-b713-034aac8a6cec_Name">
    <vt:lpwstr>Company General Use</vt:lpwstr>
  </property>
  <property fmtid="{D5CDD505-2E9C-101B-9397-08002B2CF9AE}" pid="7" name="MSIP_Label_b176ec7a-5c1c-40d8-b713-034aac8a6cec_Application">
    <vt:lpwstr>Microsoft Azure Information Protection</vt:lpwstr>
  </property>
  <property fmtid="{D5CDD505-2E9C-101B-9397-08002B2CF9AE}" pid="8" name="MSIP_Label_b176ec7a-5c1c-40d8-b713-034aac8a6cec_ActionId">
    <vt:lpwstr>7030fa75-9cc3-4d84-a269-bc26cd72d649</vt:lpwstr>
  </property>
  <property fmtid="{D5CDD505-2E9C-101B-9397-08002B2CF9AE}" pid="9" name="MSIP_Label_b176ec7a-5c1c-40d8-b713-034aac8a6cec_Extended_MSFT_Method">
    <vt:lpwstr>Automatic</vt:lpwstr>
  </property>
  <property fmtid="{D5CDD505-2E9C-101B-9397-08002B2CF9AE}" pid="10" name="Sensitivity">
    <vt:lpwstr>Company General Use</vt:lpwstr>
  </property>
  <property fmtid="{D5CDD505-2E9C-101B-9397-08002B2CF9AE}" pid="11" name="ICV">
    <vt:lpwstr>ABCD58218E6F80E4A0E6F66801749EE6_43</vt:lpwstr>
  </property>
  <property fmtid="{D5CDD505-2E9C-101B-9397-08002B2CF9AE}" pid="12" name="KSOProductBuildVer">
    <vt:lpwstr>2052-12.1.22553.22553</vt:lpwstr>
  </property>
</Properties>
</file>